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0673b570-953e-4a34-8fc0-ad54b4d80005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658196db07a44b7" /><Relationship Type="http://schemas.openxmlformats.org/officeDocument/2006/relationships/slideLayout" Target="/ppt/slideLayouts/slideLayout8.xml" Id="R4a69d8dd58594137" /><Relationship Type="http://schemas.openxmlformats.org/officeDocument/2006/relationships/hyperlink" Target="https://app.powerbi.com/groups/me/reports/0673b570-953e-4a34-8fc0-ad54b4d80005/?pbi_source=PowerPoint" TargetMode="External" Id="RelId0" /><Relationship Type="http://schemas.openxmlformats.org/officeDocument/2006/relationships/image" Target="/ppt/media/image4.png" Id="imgId8368596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dc6d6e2c78914b70" /><Relationship Type="http://schemas.openxmlformats.org/officeDocument/2006/relationships/slideLayout" Target="/ppt/slideLayouts/slideLayout8.xml" Id="R31f4174bd6b24d6a" /><Relationship Type="http://schemas.openxmlformats.org/officeDocument/2006/relationships/hyperlink" Target="https://app.powerbi.com/groups/me/reports/0673b570-953e-4a34-8fc0-ad54b4d80005/?pbi_source=PowerPoint" TargetMode="External" Id="RelId1" /><Relationship Type="http://schemas.openxmlformats.org/officeDocument/2006/relationships/image" Target="/ppt/media/image5.png" Id="imgId8368596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ee7c6bd73aa946fa" /><Relationship Type="http://schemas.openxmlformats.org/officeDocument/2006/relationships/slideLayout" Target="/ppt/slideLayouts/slideLayout8.xml" Id="R7b0d39b07b1d4ad7" /><Relationship Type="http://schemas.openxmlformats.org/officeDocument/2006/relationships/hyperlink" Target="https://app.powerbi.com/groups/me/reports/0673b570-953e-4a34-8fc0-ad54b4d80005/?pbi_source=PowerPoint" TargetMode="External" Id="RelId2" /><Relationship Type="http://schemas.openxmlformats.org/officeDocument/2006/relationships/image" Target="/ppt/media/image6.png" Id="imgId83685963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CAR SALES DASHBOARD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7/18/2024 1:24:41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3/18/2024 11:29:23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SALE ,card ,card ,card ,clusteredBarChart ,donutChart ,clusteredColumnChart ,advancedSlicerVisual ,shape ,image ,image ,shape ,shape ,slicer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368596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MY Dashboard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SALE ,card ,card ,card ,clusteredBarChart ,donutChart ,clusteredColumnChart ,advancedSlicerVisual ,shape ,image ,image ,shape ,shape ,slicer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368596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My DB 2021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SALE ,card ,card ,card ,clusteredBarChart ,donutChart ,clusteredColumnChart ,advancedSlicerVisual ,shape ,image ,image ,shape ,shape ,slicer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36859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My DB 2020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